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media/image9.jpeg" ContentType="image/jpeg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  <Override PartName="/ppt/media/image24.jpeg" ContentType="image/jpeg"/>
  <Override PartName="/ppt/media/image25.jpeg" ContentType="image/jpeg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media/image36.jpeg" ContentType="image/jpe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26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4.xml" ContentType="application/vnd.openxmlformats-officedocument.presentationml.slide+xml"/>
  <Override PartName="/ppt/slides/slide7.xml" ContentType="application/vnd.openxmlformats-officedocument.presentationml.slide+xml"/>
  <Override PartName="/ppt/slides/slide2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_rels/slide9.xml.rels" ContentType="application/vnd.openxmlformats-package.relationships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4.xml.rels" ContentType="application/vnd.openxmlformats-package.relationships+xml"/>
  <Override PartName="/ppt/slides/_rels/slide25.xml.rels" ContentType="application/vnd.openxmlformats-package.relationships+xml"/>
  <Override PartName="/ppt/slides/_rels/slide26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 Narrow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small">
                <a:solidFill>
                  <a:srgbClr val="000099"/>
                </a:solidFill>
                <a:latin typeface="Arial"/>
              </a:rPr>
              <a:t>Click to edit the title text format</a:t>
            </a:r>
            <a:endParaRPr b="0" lang="en-US" sz="4400" spc="-1" strike="noStrike" cap="small">
              <a:solidFill>
                <a:srgbClr val="000099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58472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solidFill>
                  <a:srgbClr val="000099"/>
                </a:solidFill>
                <a:latin typeface="Arial Narrow"/>
              </a:rPr>
              <a:t>Click to edit the outline text format</a:t>
            </a:r>
            <a:endParaRPr b="0" lang="en-US" sz="3200" spc="-1" strike="noStrike">
              <a:solidFill>
                <a:srgbClr val="000099"/>
              </a:solidFill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solidFill>
                  <a:srgbClr val="000099"/>
                </a:solidFill>
                <a:latin typeface="Arial Narrow"/>
              </a:rPr>
              <a:t>Second Outline Level</a:t>
            </a:r>
            <a:endParaRPr b="0" lang="en-US" sz="2800" spc="-1" strike="noStrike">
              <a:solidFill>
                <a:srgbClr val="000099"/>
              </a:solidFill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solidFill>
                  <a:srgbClr val="000099"/>
                </a:solidFill>
                <a:latin typeface="Arial Narrow"/>
              </a:rPr>
              <a:t>Third Outline Level</a:t>
            </a:r>
            <a:endParaRPr b="0" lang="en-US" sz="2400" spc="-1" strike="noStrike">
              <a:solidFill>
                <a:srgbClr val="000099"/>
              </a:solidFill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99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Fourth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Fifth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Sixth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99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000099"/>
                </a:solidFill>
                <a:latin typeface="Arial Narrow"/>
              </a:rPr>
              <a:t>Seventh Outline Level</a:t>
            </a:r>
            <a:endParaRPr b="0" lang="en-US" sz="2000" spc="-1" strike="noStrike">
              <a:solidFill>
                <a:srgbClr val="000099"/>
              </a:solidFill>
              <a:latin typeface="Arial Narrow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 cap="all">
                <a:latin typeface="Arial"/>
              </a:rPr>
              <a:t>Click to edit the title text format</a:t>
            </a:r>
            <a:endParaRPr b="0" lang="en-US" sz="4400" spc="-1" strike="noStrike" cap="all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Click to edit the outline text format</a:t>
            </a:r>
            <a:endParaRPr b="0" lang="en-US" sz="3200" spc="-1" strike="noStrike">
              <a:latin typeface="Arial Narrow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 Narrow"/>
              </a:rPr>
              <a:t>Second Outline Level</a:t>
            </a:r>
            <a:endParaRPr b="0" lang="en-US" sz="2800" spc="-1" strike="noStrike">
              <a:latin typeface="Arial Narrow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 Narrow"/>
              </a:rPr>
              <a:t>Third Outline Level</a:t>
            </a:r>
            <a:endParaRPr b="0" lang="en-US" sz="2400" spc="-1" strike="noStrike">
              <a:latin typeface="Arial Narrow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 Narrow"/>
              </a:rPr>
              <a:t>Fourth Outline Level</a:t>
            </a:r>
            <a:endParaRPr b="0" lang="en-US" sz="2000" spc="-1" strike="noStrike">
              <a:latin typeface="Arial Narrow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Fifth Outline Level</a:t>
            </a:r>
            <a:endParaRPr b="0" lang="en-US" sz="2000" spc="-1" strike="noStrike">
              <a:latin typeface="Arial Narrow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Sixth Outline Level</a:t>
            </a:r>
            <a:endParaRPr b="0" lang="en-US" sz="2000" spc="-1" strike="noStrike">
              <a:latin typeface="Arial Narrow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 Narrow"/>
              </a:rPr>
              <a:t>Seventh Outline Level</a:t>
            </a:r>
            <a:endParaRPr b="0" lang="en-US" sz="2000" spc="-1" strike="noStrike">
              <a:latin typeface="Arial Narrow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&lt;date/time&gt;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b="0" lang="en-US" sz="1400" spc="-1" strike="noStrike">
                <a:latin typeface="Times New Roman"/>
              </a:rPr>
              <a:t>&lt;footer&gt;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/>
          <a:p>
            <a:pPr algn="r"/>
            <a:fld id="{ACC297D6-70CA-427C-AF0D-13847E2421EF}" type="slidenum">
              <a:rPr b="0" lang="en-US" sz="1400" spc="-1" strike="noStrike">
                <a:latin typeface="Times New Roman"/>
              </a:rPr>
              <a:t>&lt;number&gt;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8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8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5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5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5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8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5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8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15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5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5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8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8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8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How To Use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Social Media Marketing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800" spc="-1" strike="noStrike">
                <a:solidFill>
                  <a:srgbClr val="ffffff"/>
                </a:solidFill>
                <a:latin typeface="Arial Black"/>
              </a:rPr>
              <a:t>To Develop Your Brand </a:t>
            </a:r>
            <a:endParaRPr b="0" lang="en-US" sz="4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504000" y="1907640"/>
            <a:ext cx="9071640" cy="1854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audience should then recognize your brand.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6" name="TextShape 2"/>
          <p:cNvSpPr txBox="1"/>
          <p:nvPr/>
        </p:nvSpPr>
        <p:spPr>
          <a:xfrm>
            <a:off x="504000" y="1907640"/>
            <a:ext cx="9071640" cy="18547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audience should then recognize your brand.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content should be unique and set you apart from your competition.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-142200" y="-612720"/>
            <a:ext cx="10438200" cy="6959160"/>
          </a:xfrm>
          <a:prstGeom prst="rect">
            <a:avLst/>
          </a:prstGeom>
          <a:ln>
            <a:noFill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9" name="TextShape 2"/>
          <p:cNvSpPr txBox="1"/>
          <p:nvPr/>
        </p:nvSpPr>
        <p:spPr>
          <a:xfrm>
            <a:off x="504000" y="1312560"/>
            <a:ext cx="9071640" cy="304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Then, you need to create brand loyalty.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504000" y="1312560"/>
            <a:ext cx="9071640" cy="304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Then, you need to create brand loyalty.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best way to do this is to build a connection with your audience…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3" name="TextShape 2"/>
          <p:cNvSpPr txBox="1"/>
          <p:nvPr/>
        </p:nvSpPr>
        <p:spPr>
          <a:xfrm>
            <a:off x="504000" y="1312560"/>
            <a:ext cx="9071640" cy="3045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Then, you need to create brand loyalty.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best way to do this is to build a connection with your audience…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can achieve this by being personable, likable, and interacting with your audience.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Once you have established the goals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of your branding, you can begin to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use your marketing strategy too,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then, generate sales.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" descr=""/>
          <p:cNvPicPr/>
          <p:nvPr/>
        </p:nvPicPr>
        <p:blipFill>
          <a:blip r:embed="rId1"/>
          <a:stretch/>
        </p:blipFill>
        <p:spPr>
          <a:xfrm>
            <a:off x="0" y="-517680"/>
            <a:ext cx="10153800" cy="6769440"/>
          </a:xfrm>
          <a:prstGeom prst="rect">
            <a:avLst/>
          </a:prstGeom>
          <a:ln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7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have a visual brand; being your logos, fonts and photographs should all be consistent and appropriate for your branding.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09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have a visual brand; being your logos, fonts and photographs should all be consistent and appropriate for your branding.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persona that you use to post and interact with your audience should be consistent…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504000" y="1574280"/>
            <a:ext cx="9071640" cy="2521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Social media marketing is how you stand out.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504000" y="119088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You should have a visual brand; being your logos, fonts and photographs should all be consistent and appropriate for your branding.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The persona that you use to post and interact with your audience should be consistent… </a:t>
            </a:r>
            <a:endParaRPr b="0" lang="en-US" sz="32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 Narrow"/>
              </a:rPr>
              <a:t>It needs to appeal to your audience and be memorable. </a:t>
            </a:r>
            <a:endParaRPr b="0" lang="en-US" sz="3200" spc="-1" strike="noStrike">
              <a:latin typeface="Arial Narrow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504000" y="1659960"/>
            <a:ext cx="9071640" cy="235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 needs to be aim towards gaining the trust and respect of your audience…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5" name="TextShape 2"/>
          <p:cNvSpPr txBox="1"/>
          <p:nvPr/>
        </p:nvSpPr>
        <p:spPr>
          <a:xfrm>
            <a:off x="504000" y="1659960"/>
            <a:ext cx="9071640" cy="235008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 needs to be aim towards gaining the trust and respect of your audience…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 it needs to be someone that your audience wants to interact with.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7" name="TextShape 2"/>
          <p:cNvSpPr txBox="1"/>
          <p:nvPr/>
        </p:nvSpPr>
        <p:spPr>
          <a:xfrm>
            <a:off x="504000" y="1321920"/>
            <a:ext cx="9071640" cy="3026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social media marketing strategy should highlight what sets you apart from your competition.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19" name="TextShape 2"/>
          <p:cNvSpPr txBox="1"/>
          <p:nvPr/>
        </p:nvSpPr>
        <p:spPr>
          <a:xfrm>
            <a:off x="504000" y="1321920"/>
            <a:ext cx="9071640" cy="3026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social media marketing strategy should highlight what sets you apart from your competition.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What is your special sell?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504000" y="1321920"/>
            <a:ext cx="9071640" cy="3026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social media marketing strategy should highlight what sets you apart from your competition.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What is your special sell?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Make sure you emphasize this in your branding that makes it clear to your audience.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An extremely effective element of branding is the ability to engage and interact with your audience.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504000" y="1242720"/>
            <a:ext cx="9071640" cy="3184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Make sure that you are available and accessible for your audience.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504000" y="1242720"/>
            <a:ext cx="9071640" cy="31845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Make sure that you are available and accessible for your audience. </a:t>
            </a:r>
            <a:endParaRPr b="0" lang="en-US" sz="40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4000" spc="-1" strike="noStrike">
                <a:latin typeface="Arial Narrow"/>
              </a:rPr>
              <a:t>You want them to like, comment, and share your posts, so make sure they feel like they have a good environment to do so.  </a:t>
            </a:r>
            <a:endParaRPr b="0" lang="en-US" sz="4000" spc="-1" strike="noStrike">
              <a:latin typeface="Arial Narrow"/>
            </a:endParaRPr>
          </a:p>
        </p:txBody>
      </p:sp>
    </p:spTree>
  </p:cSld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" descr=""/>
          <p:cNvPicPr/>
          <p:nvPr/>
        </p:nvPicPr>
        <p:blipFill>
          <a:blip r:embed="rId1"/>
          <a:stretch/>
        </p:blipFill>
        <p:spPr>
          <a:xfrm>
            <a:off x="-72000" y="-500400"/>
            <a:ext cx="10152000" cy="676836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3" name="TextShape 2"/>
          <p:cNvSpPr txBox="1"/>
          <p:nvPr/>
        </p:nvSpPr>
        <p:spPr>
          <a:xfrm>
            <a:off x="504000" y="1574280"/>
            <a:ext cx="9071640" cy="2521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Social media marketing is how you stand out.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branding will go hand in hand with your marketing strategy—using one to further the other.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" descr=""/>
          <p:cNvPicPr/>
          <p:nvPr/>
        </p:nvPicPr>
        <p:blipFill>
          <a:blip r:embed="rId1"/>
          <a:stretch/>
        </p:blipFill>
        <p:spPr>
          <a:xfrm>
            <a:off x="-72000" y="-500400"/>
            <a:ext cx="10152000" cy="6768360"/>
          </a:xfrm>
          <a:prstGeom prst="rect">
            <a:avLst/>
          </a:prstGeom>
          <a:ln>
            <a:noFill/>
          </a:ln>
        </p:spPr>
      </p:pic>
      <p:sp>
        <p:nvSpPr>
          <p:cNvPr id="127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ffff00"/>
                </a:solidFill>
                <a:latin typeface="Arial"/>
              </a:rPr>
              <a:t>If you are not posting, 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  <a:p>
            <a:pPr algn="ctr"/>
            <a:r>
              <a:rPr b="0" lang="en-US" sz="4000" spc="-1" strike="noStrike">
                <a:solidFill>
                  <a:srgbClr val="ffff00"/>
                </a:solidFill>
                <a:latin typeface="Arial"/>
              </a:rPr>
              <a:t>you are not on people’s feeds.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29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branding and your marketing will complement and bounce off each other.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1" name="TextShape 2"/>
          <p:cNvSpPr txBox="1"/>
          <p:nvPr/>
        </p:nvSpPr>
        <p:spPr>
          <a:xfrm>
            <a:off x="504000" y="1369440"/>
            <a:ext cx="9071640" cy="293112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branding and your marketing will complement and bounce off each other.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key is understanding what you are doing and how they play together to generate, ultimately, brand loyalty.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3" name="TextShape 2"/>
          <p:cNvSpPr txBox="1"/>
          <p:nvPr/>
        </p:nvSpPr>
        <p:spPr>
          <a:xfrm>
            <a:off x="504000" y="1412280"/>
            <a:ext cx="9071640" cy="2845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do not have a brand, how can you expect to reach the main goal of business, brand loyalty?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135" name="TextShape 2"/>
          <p:cNvSpPr txBox="1"/>
          <p:nvPr/>
        </p:nvSpPr>
        <p:spPr>
          <a:xfrm>
            <a:off x="504000" y="1412280"/>
            <a:ext cx="9071640" cy="2845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If you do not have a brand, how can you expect to reach the main goal of business, brand loyalty?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The power of developing your brand to be relevant and attractive to your audience is something that should not be overlooked.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After all, brand awareness can only occur if a recognizable brand exists.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85" name="TextShape 2"/>
          <p:cNvSpPr txBox="1"/>
          <p:nvPr/>
        </p:nvSpPr>
        <p:spPr>
          <a:xfrm>
            <a:off x="504000" y="1574280"/>
            <a:ext cx="9071640" cy="2521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Social media marketing is how you stand out.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branding will go hand in hand with your marketing strategy—using one to further the other.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This means it needs to be good.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This presentation will reveal how you can use social media marketing to develop your brand.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504000" y="640800"/>
            <a:ext cx="9071640" cy="438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r>
              <a:rPr b="0" lang="en-US" sz="4000" spc="-1" strike="noStrike">
                <a:solidFill>
                  <a:srgbClr val="000000"/>
                </a:solidFill>
                <a:latin typeface="Arial"/>
              </a:rPr>
              <a:t>First, why do you need a brand?</a:t>
            </a:r>
            <a:endParaRPr b="0" lang="en-US" sz="4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" descr=""/>
          <p:cNvPicPr/>
          <p:nvPr/>
        </p:nvPicPr>
        <p:blipFill>
          <a:blip r:embed="rId1"/>
          <a:stretch/>
        </p:blipFill>
        <p:spPr>
          <a:xfrm>
            <a:off x="2205360" y="360"/>
            <a:ext cx="5669640" cy="5669640"/>
          </a:xfrm>
          <a:prstGeom prst="rect">
            <a:avLst/>
          </a:prstGeom>
          <a:ln>
            <a:noFill/>
          </a:ln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be aiming to generate brand awareness, brand recognition, and brand loyalty. 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 b="0" lang="en-US" sz="4400" spc="-1" strike="noStrike" cap="all">
              <a:latin typeface="Arial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504000" y="1388520"/>
            <a:ext cx="9071640" cy="28929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 should be aiming to generate brand awareness, brand recognition, and brand loyalty. </a:t>
            </a:r>
            <a:endParaRPr b="0" lang="en-US" sz="3600" spc="-1" strike="noStrike">
              <a:latin typeface="Arial Narrow"/>
            </a:endParaRPr>
          </a:p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600" spc="-1" strike="noStrike">
                <a:latin typeface="Arial Narrow"/>
              </a:rPr>
              <a:t>Your audience first needs to be aware of your brand, this can occur when your social media marketing is effective at reaching your audience.</a:t>
            </a:r>
            <a:endParaRPr b="0" lang="en-US" sz="3600" spc="-1" strike="noStrike">
              <a:latin typeface="Arial Narrow"/>
            </a:endParaRP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Application>LibreOffice/6.0.2.1$Windows_X86_64 LibreOffice_project/f7f06a8f319e4b62f9bc5095aa112a65d2f3ac89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2020-05-19T15:03:18Z</dcterms:created>
  <dc:creator/>
  <dc:description/>
  <dc:language>en-GB</dc:language>
  <cp:lastModifiedBy/>
  <dcterms:modified xsi:type="dcterms:W3CDTF">2020-11-19T13:53:12Z</dcterms:modified>
  <cp:revision>15</cp:revision>
  <dc:subject/>
  <dc:title/>
</cp:coreProperties>
</file>